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AD8B-4B56-46D1-A9DA-8DE85128C5DA}" type="datetimeFigureOut">
              <a:rPr lang="fi-FI"/>
              <a:t>5.5.2015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F87DA-EEB4-4F37-9245-70CF25271EA7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819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F87DA-EEB4-4F37-9245-70CF25271EA7}" type="slidenum">
              <a:rPr lang="fi-FI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9999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F87DA-EEB4-4F37-9245-70CF25271EA7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197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F87DA-EEB4-4F37-9245-70CF25271EA7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0017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F87DA-EEB4-4F37-9245-70CF25271EA7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928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dirty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726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093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138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05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i-FI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6891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228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17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58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84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884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10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5.5.2015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619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FANTASTIC TOUR, Ltd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PRESENTATION OF BUSINESS IDEA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THE BUSINESS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>
                <a:solidFill>
                  <a:srgbClr val="000000"/>
                </a:solidFill>
                <a:latin typeface="Rockwell"/>
              </a:rPr>
              <a:t>Company form: Ltd</a:t>
            </a:r>
          </a:p>
          <a:p>
            <a:pPr lvl="1"/>
            <a:r>
              <a:rPr lang="fi-FI">
                <a:solidFill>
                  <a:srgbClr val="000000"/>
                </a:solidFill>
                <a:latin typeface="Rockwell"/>
              </a:rPr>
              <a:t>General in travel agencies</a:t>
            </a:r>
          </a:p>
          <a:p>
            <a:r>
              <a:rPr lang="fi-FI">
                <a:solidFill>
                  <a:srgbClr val="000000"/>
                </a:solidFill>
                <a:latin typeface="Rockwell"/>
              </a:rPr>
              <a:t> Action of travel agencies in Finland begun  in 1897</a:t>
            </a:r>
          </a:p>
          <a:p>
            <a:r>
              <a:rPr lang="fi-FI">
                <a:solidFill>
                  <a:srgbClr val="000000"/>
                </a:solidFill>
                <a:latin typeface="Rockwell"/>
              </a:rPr>
              <a:t> In Finland, there is a law concerning package tours</a:t>
            </a:r>
          </a:p>
          <a:p>
            <a:pPr lvl="1"/>
            <a:r>
              <a:rPr lang="fi-FI">
                <a:solidFill>
                  <a:srgbClr val="000000"/>
                </a:solidFill>
                <a:latin typeface="Rockwell"/>
              </a:rPr>
              <a:t>Right to cancel a tour without any special reason</a:t>
            </a:r>
          </a:p>
          <a:p>
            <a:pPr lvl="1"/>
            <a:r>
              <a:rPr lang="fi-FI">
                <a:solidFill>
                  <a:srgbClr val="000000"/>
                </a:solidFill>
                <a:latin typeface="Rockwell"/>
              </a:rPr>
              <a:t>Tour operator has also right to cancel a tour for example, if the tour doesn't have enough participants </a:t>
            </a:r>
            <a:r>
              <a:rPr lang="fi-FI" sz="2000">
                <a:solidFill>
                  <a:srgbClr val="000000"/>
                </a:solidFill>
                <a:latin typeface="Rockwell"/>
              </a:rPr>
              <a:t> </a:t>
            </a:r>
          </a:p>
          <a:p>
            <a:r>
              <a:rPr lang="fi-FI">
                <a:solidFill>
                  <a:srgbClr val="000000"/>
                </a:solidFill>
                <a:latin typeface="Rockwell"/>
              </a:rPr>
              <a:t>A law concerning consumer protection</a:t>
            </a:r>
          </a:p>
          <a:p>
            <a:pPr lvl="1"/>
            <a:r>
              <a:rPr lang="fi-FI">
                <a:solidFill>
                  <a:srgbClr val="000000"/>
                </a:solidFill>
                <a:latin typeface="Rockwell"/>
              </a:rPr>
              <a:t>You musn't use misleading advertising or give any misinformation of a tour  </a:t>
            </a:r>
          </a:p>
          <a:p>
            <a:r>
              <a:rPr lang="fi-FI">
                <a:solidFill>
                  <a:srgbClr val="000000"/>
                </a:solidFill>
                <a:latin typeface="Rockwell"/>
              </a:rPr>
              <a:t>We arrange customized journeys to domestic and foreign customers around Huittinen and Satakunta </a:t>
            </a:r>
          </a:p>
          <a:p>
            <a:endParaRPr lang="fi-FI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44493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ltd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First of all you need to have a business idea</a:t>
            </a:r>
          </a:p>
          <a:p>
            <a:r>
              <a:rPr lang="fi-FI"/>
              <a:t>Then you need to have 2,500€ of initial capital to start your business</a:t>
            </a:r>
          </a:p>
          <a:p>
            <a:r>
              <a:rPr lang="fi-FI"/>
              <a:t>After that you make </a:t>
            </a:r>
            <a:r>
              <a:rPr lang="en-US"/>
              <a:t>a report of a new business to</a:t>
            </a:r>
            <a:r>
              <a:rPr lang="fi-FI"/>
              <a:t> trade register  </a:t>
            </a:r>
          </a:p>
          <a:p>
            <a:r>
              <a:rPr lang="fi-FI"/>
              <a:t>One person can establish Ltd but you can run the Ltd with several partners</a:t>
            </a:r>
          </a:p>
          <a:p>
            <a:pPr lvl="1"/>
            <a:r>
              <a:rPr lang="fi-FI"/>
              <a:t>decision making power depends on the amount of invested money</a:t>
            </a:r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035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FINANCE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9848" y="2193925"/>
            <a:ext cx="4754563" cy="21528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/>
              <a:t>Once or rarely:</a:t>
            </a:r>
            <a:endParaRPr lang="fi-FI" dirty="0"/>
          </a:p>
          <a:p>
            <a:r>
              <a:rPr lang="en-US"/>
              <a:t>Initial capital 2500€</a:t>
            </a:r>
          </a:p>
          <a:p>
            <a:r>
              <a:rPr lang="en-US"/>
              <a:t>Office's interior design </a:t>
            </a:r>
            <a:r>
              <a:rPr lang="fi-FI"/>
              <a:t>ca. 1000€</a:t>
            </a:r>
          </a:p>
          <a:p>
            <a:r>
              <a:rPr lang="fi-FI"/>
              <a:t>Technical devices ca. 1000-1500€</a:t>
            </a:r>
            <a:endParaRPr lang="fi-FI" dirty="0"/>
          </a:p>
          <a:p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364288" y="2193925"/>
            <a:ext cx="4754562" cy="27527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/>
              <a:t>Once a month:</a:t>
            </a:r>
          </a:p>
          <a:p>
            <a:r>
              <a:rPr lang="fi-FI"/>
              <a:t>Office (rented, including water and electricity) ca. 500-700€ </a:t>
            </a:r>
          </a:p>
          <a:p>
            <a:r>
              <a:rPr lang="fi-FI"/>
              <a:t>3 Employees, 3x3000€ salary</a:t>
            </a:r>
          </a:p>
          <a:p>
            <a:r>
              <a:rPr lang="fi-FI"/>
              <a:t>Advertising 500€</a:t>
            </a:r>
          </a:p>
          <a:p>
            <a:r>
              <a:rPr lang="fi-FI"/>
              <a:t>Other costs (as bills and surprising outlays) 500-700€</a:t>
            </a:r>
            <a:endParaRPr lang="en-US"/>
          </a:p>
        </p:txBody>
      </p:sp>
      <p:sp>
        <p:nvSpPr>
          <p:cNvPr id="5" name="Tekstiruutu 4"/>
          <p:cNvSpPr txBox="1"/>
          <p:nvPr/>
        </p:nvSpPr>
        <p:spPr>
          <a:xfrm>
            <a:off x="1131888" y="5187564"/>
            <a:ext cx="7685087" cy="1200329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r>
              <a:rPr lang="fi-FI" b="1" u="sng"/>
              <a:t>Summary</a:t>
            </a:r>
            <a:r>
              <a:rPr lang="fi-FI" b="1"/>
              <a:t>:</a:t>
            </a:r>
            <a:r>
              <a:rPr lang="fi-FI"/>
              <a:t> </a:t>
            </a:r>
          </a:p>
          <a:p>
            <a:r>
              <a:rPr lang="fi-FI"/>
              <a:t>Charges: 15 000€ - 16 000€ </a:t>
            </a:r>
          </a:p>
          <a:p>
            <a:r>
              <a:rPr lang="fi-FI"/>
              <a:t>Trading profit (1,5-3,0%):   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0908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Puutyyp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uutyyp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uutyyp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0</Words>
  <Application>Microsoft Office PowerPoint</Application>
  <PresentationFormat>Laajakuva</PresentationFormat>
  <Paragraphs>0</Paragraphs>
  <Slides>4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Puutyyppi</vt:lpstr>
      <vt:lpstr>FANTASTIC TOUR, Ltd</vt:lpstr>
      <vt:lpstr>THE BUSINESS</vt:lpstr>
      <vt:lpstr>ltd</vt:lpstr>
      <vt:lpstr>FINANCE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9</cp:revision>
  <dcterms:created xsi:type="dcterms:W3CDTF">2012-08-08T08:08:12Z</dcterms:created>
  <dcterms:modified xsi:type="dcterms:W3CDTF">2015-05-05T06:23:38Z</dcterms:modified>
</cp:coreProperties>
</file>