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0" r:id="rId4"/>
    <p:sldId id="263" r:id="rId5"/>
    <p:sldId id="266" r:id="rId6"/>
    <p:sldId id="258" r:id="rId7"/>
    <p:sldId id="259" r:id="rId8"/>
    <p:sldId id="264" r:id="rId9"/>
    <p:sldId id="261" r:id="rId10"/>
    <p:sldId id="262" r:id="rId11"/>
    <p:sldId id="265" r:id="rId12"/>
    <p:sldId id="267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58" autoAdjust="0"/>
  </p:normalViewPr>
  <p:slideViewPr>
    <p:cSldViewPr>
      <p:cViewPr>
        <p:scale>
          <a:sx n="66" d="100"/>
          <a:sy n="66" d="100"/>
        </p:scale>
        <p:origin x="1506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779583C-AF5C-4E40-AAC1-638A7E181B77}" type="datetimeFigureOut">
              <a:rPr lang="sl-SI" smtClean="0"/>
              <a:pPr/>
              <a:t>5.5.2015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konek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konek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konek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A9A01D3-CE64-4CF5-9F80-7EECBAD282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583C-AF5C-4E40-AAC1-638A7E181B77}" type="datetimeFigureOut">
              <a:rPr lang="sl-SI" smtClean="0"/>
              <a:pPr/>
              <a:t>5.5.2015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01D3-CE64-4CF5-9F80-7EECBAD282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583C-AF5C-4E40-AAC1-638A7E181B77}" type="datetimeFigureOut">
              <a:rPr lang="sl-SI" smtClean="0"/>
              <a:pPr/>
              <a:t>5.5.2015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01D3-CE64-4CF5-9F80-7EECBAD282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779583C-AF5C-4E40-AAC1-638A7E181B77}" type="datetimeFigureOut">
              <a:rPr lang="sl-SI" smtClean="0"/>
              <a:pPr/>
              <a:t>5.5.2015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A9A01D3-CE64-4CF5-9F80-7EECBAD282C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779583C-AF5C-4E40-AAC1-638A7E181B77}" type="datetimeFigureOut">
              <a:rPr lang="sl-SI" smtClean="0"/>
              <a:pPr/>
              <a:t>5.5.2015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konek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konek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konek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A9A01D3-CE64-4CF5-9F80-7EECBAD282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583C-AF5C-4E40-AAC1-638A7E181B77}" type="datetimeFigureOut">
              <a:rPr lang="sl-SI" smtClean="0"/>
              <a:pPr/>
              <a:t>5.5.2015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01D3-CE64-4CF5-9F80-7EECBAD282C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583C-AF5C-4E40-AAC1-638A7E181B77}" type="datetimeFigureOut">
              <a:rPr lang="sl-SI" smtClean="0"/>
              <a:pPr/>
              <a:t>5.5.2015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01D3-CE64-4CF5-9F80-7EECBAD282C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79583C-AF5C-4E40-AAC1-638A7E181B77}" type="datetimeFigureOut">
              <a:rPr lang="sl-SI" smtClean="0"/>
              <a:pPr/>
              <a:t>5.5.2015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9A01D3-CE64-4CF5-9F80-7EECBAD282C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583C-AF5C-4E40-AAC1-638A7E181B77}" type="datetimeFigureOut">
              <a:rPr lang="sl-SI" smtClean="0"/>
              <a:pPr/>
              <a:t>5.5.2015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01D3-CE64-4CF5-9F80-7EECBAD282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8" name="Raven konek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779583C-AF5C-4E40-AAC1-638A7E181B77}" type="datetimeFigureOut">
              <a:rPr lang="sl-SI" smtClean="0"/>
              <a:pPr/>
              <a:t>5.5.2015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A9A01D3-CE64-4CF5-9F80-7EECBAD282C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konek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konek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konek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79583C-AF5C-4E40-AAC1-638A7E181B77}" type="datetimeFigureOut">
              <a:rPr lang="sl-SI" smtClean="0"/>
              <a:pPr/>
              <a:t>5.5.2015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9A01D3-CE64-4CF5-9F80-7EECBAD282C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79583C-AF5C-4E40-AAC1-638A7E181B77}" type="datetimeFigureOut">
              <a:rPr lang="sl-SI" smtClean="0"/>
              <a:pPr/>
              <a:t>5.5.2015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A9A01D3-CE64-4CF5-9F80-7EECBAD282CD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dpic.de/data/picture/detail/wegweiser_3620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1" t="10385" r="8559" b="4599"/>
          <a:stretch/>
        </p:blipFill>
        <p:spPr bwMode="auto">
          <a:xfrm>
            <a:off x="4054415" y="2564904"/>
            <a:ext cx="3847381" cy="429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588224" y="5301208"/>
            <a:ext cx="2386157" cy="1152128"/>
          </a:xfrm>
        </p:spPr>
        <p:txBody>
          <a:bodyPr>
            <a:noAutofit/>
          </a:bodyPr>
          <a:lstStyle/>
          <a:p>
            <a:pPr algn="r"/>
            <a:r>
              <a:rPr lang="sl-SI" sz="2800" dirty="0" err="1" smtClean="0"/>
              <a:t>Travel</a:t>
            </a:r>
            <a:r>
              <a:rPr lang="sl-SI" sz="2800" dirty="0" smtClean="0"/>
              <a:t> </a:t>
            </a:r>
            <a:r>
              <a:rPr lang="sl-SI" sz="2800" dirty="0" err="1" smtClean="0"/>
              <a:t>Agency</a:t>
            </a:r>
            <a:r>
              <a:rPr lang="sl-SI" sz="2800" dirty="0" smtClean="0"/>
              <a:t> Zvezda</a:t>
            </a:r>
            <a:endParaRPr lang="sl-SI" sz="2800" dirty="0"/>
          </a:p>
        </p:txBody>
      </p:sp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1835696" y="670492"/>
            <a:ext cx="6534472" cy="1894362"/>
          </a:xfrm>
        </p:spPr>
        <p:txBody>
          <a:bodyPr>
            <a:normAutofit/>
          </a:bodyPr>
          <a:lstStyle/>
          <a:p>
            <a:r>
              <a:rPr lang="sl-SI" sz="4800" cap="none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 THREE - DAY </a:t>
            </a:r>
            <a:r>
              <a:rPr lang="sl-SI" sz="48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VISIT TO …</a:t>
            </a:r>
            <a:endParaRPr lang="sl-SI" sz="4800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4644008" y="3284984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 smtClean="0">
                <a:latin typeface="Kristen ITC" pitchFamily="66" charset="0"/>
              </a:rPr>
              <a:t>Posavje</a:t>
            </a:r>
            <a:endParaRPr lang="sl-SI" sz="4400" b="1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99123515"/>
              </p:ext>
            </p:extLst>
          </p:nvPr>
        </p:nvGraphicFramePr>
        <p:xfrm>
          <a:off x="107504" y="0"/>
          <a:ext cx="8712968" cy="779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983"/>
                <a:gridCol w="7322985"/>
              </a:tblGrid>
              <a:tr h="387662">
                <a:tc>
                  <a:txBody>
                    <a:bodyPr/>
                    <a:lstStyle/>
                    <a:p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9.00 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Breakfast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 at </a:t>
                      </a:r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hostel</a:t>
                      </a:r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5720">
                <a:tc>
                  <a:txBody>
                    <a:bodyPr/>
                    <a:lstStyle/>
                    <a:p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10.00 h</a:t>
                      </a:r>
                      <a:endParaRPr lang="sl-SI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11.00 h</a:t>
                      </a:r>
                    </a:p>
                    <a:p>
                      <a:endParaRPr lang="sl-SI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12.30 h</a:t>
                      </a:r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Meeting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 at </a:t>
                      </a:r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 hostel</a:t>
                      </a: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Visit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Kostanjevica</a:t>
                      </a: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visit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monastery</a:t>
                      </a:r>
                      <a:endParaRPr lang="sl-SI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</a:rPr>
                        <a:t>visit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</a:rPr>
                        <a:t>Karstic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</a:rPr>
                        <a:t>cave</a:t>
                      </a:r>
                      <a:endParaRPr lang="sl-SI" sz="24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91264">
                <a:tc>
                  <a:txBody>
                    <a:bodyPr/>
                    <a:lstStyle/>
                    <a:p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13.30 h</a:t>
                      </a:r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Lunch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in Kostanjevica</a:t>
                      </a:r>
                      <a:endParaRPr lang="sl-SI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Free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time</a:t>
                      </a:r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7662">
                <a:tc>
                  <a:txBody>
                    <a:bodyPr/>
                    <a:lstStyle/>
                    <a:p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15.00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Boating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 on </a:t>
                      </a:r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</a:rPr>
                        <a:t>river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Krka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</a:rPr>
                        <a:t>bathing</a:t>
                      </a:r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7662">
                <a:tc>
                  <a:txBody>
                    <a:bodyPr/>
                    <a:lstStyle/>
                    <a:p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19.00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Arrival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Brežice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91264">
                <a:tc>
                  <a:txBody>
                    <a:bodyPr/>
                    <a:lstStyle/>
                    <a:p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19.30</a:t>
                      </a:r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</a:rPr>
                        <a:t>Dinner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at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</a:rPr>
                        <a:t>inn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Santa Lucija</a:t>
                      </a:r>
                    </a:p>
                    <a:p>
                      <a:endParaRPr lang="sl-SI" sz="24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76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h</a:t>
                      </a:r>
                      <a:endParaRPr lang="sl-SI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</a:rPr>
                        <a:t>Farewell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</a:rPr>
                        <a:t>party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</a:rPr>
                        <a:t>Sharing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</a:rPr>
                        <a:t>impressions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(some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</a:rPr>
                        <a:t>presentations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</a:rPr>
                        <a:t>nicest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</a:rPr>
                        <a:t>adventures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</a:rPr>
                        <a:t>entertainment</a:t>
                      </a:r>
                      <a:endParaRPr lang="sl-SI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sl-SI" sz="24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5720">
                <a:tc>
                  <a:txBody>
                    <a:bodyPr/>
                    <a:lstStyle/>
                    <a:p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24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3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7467600" cy="4873752"/>
          </a:xfrm>
        </p:spPr>
        <p:txBody>
          <a:bodyPr/>
          <a:lstStyle/>
          <a:p>
            <a:r>
              <a:rPr lang="sl-SI" dirty="0" smtClean="0"/>
              <a:t>Slika Brežic, kje se vse to nahaja +</a:t>
            </a:r>
            <a:endParaRPr lang="sl-SI" dirty="0"/>
          </a:p>
        </p:txBody>
      </p:sp>
      <p:pic>
        <p:nvPicPr>
          <p:cNvPr id="6146" name="Picture 2" descr="C:\Documents and Settings\Hana\My Documents\kostanjevica_naKrki_218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4794534" cy="3384376"/>
          </a:xfrm>
          <a:prstGeom prst="rect">
            <a:avLst/>
          </a:prstGeom>
          <a:noFill/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812" y="2935393"/>
            <a:ext cx="5308848" cy="398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773658"/>
            <a:ext cx="2857500" cy="21240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3840767"/>
            <a:ext cx="3252268" cy="217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8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price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three</a:t>
            </a:r>
            <a:r>
              <a:rPr lang="sl-SI" dirty="0" smtClean="0"/>
              <a:t> </a:t>
            </a:r>
            <a:r>
              <a:rPr lang="sl-SI" dirty="0" err="1" smtClean="0"/>
              <a:t>day</a:t>
            </a:r>
            <a:r>
              <a:rPr lang="sl-SI" dirty="0" smtClean="0"/>
              <a:t> </a:t>
            </a:r>
            <a:r>
              <a:rPr lang="sl-SI" dirty="0" err="1" smtClean="0"/>
              <a:t>posavje</a:t>
            </a:r>
            <a:r>
              <a:rPr lang="sl-SI" dirty="0" smtClean="0"/>
              <a:t> </a:t>
            </a:r>
            <a:r>
              <a:rPr lang="sl-SI" dirty="0" err="1" smtClean="0"/>
              <a:t>tour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Price includes: English speaking tour director, transportation, 3 nights accommodations, </a:t>
            </a:r>
            <a:r>
              <a:rPr lang="sl-SI" dirty="0" smtClean="0"/>
              <a:t>half </a:t>
            </a:r>
            <a:r>
              <a:rPr lang="sl-SI" dirty="0" err="1" smtClean="0"/>
              <a:t>board</a:t>
            </a:r>
            <a:r>
              <a:rPr lang="sl-SI" dirty="0" smtClean="0"/>
              <a:t>,</a:t>
            </a:r>
            <a:r>
              <a:rPr lang="en-US" dirty="0" smtClean="0"/>
              <a:t> </a:t>
            </a:r>
            <a:r>
              <a:rPr lang="en-US" dirty="0"/>
              <a:t>entrance </a:t>
            </a:r>
            <a:r>
              <a:rPr lang="en-US" dirty="0" smtClean="0"/>
              <a:t>fees</a:t>
            </a:r>
            <a:r>
              <a:rPr lang="sl-SI" dirty="0" smtClean="0"/>
              <a:t> to Brežice </a:t>
            </a:r>
            <a:r>
              <a:rPr lang="sl-SI" dirty="0" err="1" smtClean="0"/>
              <a:t>castle</a:t>
            </a:r>
            <a:r>
              <a:rPr lang="sl-SI" dirty="0" smtClean="0"/>
              <a:t>, Kostanjevica </a:t>
            </a:r>
            <a:r>
              <a:rPr lang="sl-SI" dirty="0" err="1" smtClean="0"/>
              <a:t>Cave</a:t>
            </a:r>
            <a:r>
              <a:rPr lang="sl-SI" dirty="0" smtClean="0"/>
              <a:t>, </a:t>
            </a:r>
            <a:r>
              <a:rPr lang="sl-SI" dirty="0" err="1" smtClean="0"/>
              <a:t>Monasery</a:t>
            </a:r>
            <a:r>
              <a:rPr lang="sl-SI" dirty="0" smtClean="0"/>
              <a:t>, </a:t>
            </a:r>
            <a:r>
              <a:rPr lang="sl-SI" dirty="0" err="1" smtClean="0"/>
              <a:t>Spa</a:t>
            </a:r>
            <a:r>
              <a:rPr lang="sl-SI" dirty="0" smtClean="0"/>
              <a:t> Čatež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hire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boathing</a:t>
            </a:r>
            <a:r>
              <a:rPr lang="sl-SI" dirty="0" smtClean="0"/>
              <a:t> </a:t>
            </a:r>
            <a:r>
              <a:rPr lang="sl-SI" dirty="0" err="1" smtClean="0"/>
              <a:t>equipment</a:t>
            </a:r>
            <a:r>
              <a:rPr lang="sl-SI" dirty="0" smtClean="0"/>
              <a:t>.</a:t>
            </a:r>
            <a:r>
              <a:rPr lang="en-US" dirty="0" smtClean="0"/>
              <a:t> </a:t>
            </a:r>
            <a:r>
              <a:rPr lang="sl-SI" dirty="0" err="1" smtClean="0"/>
              <a:t>Price</a:t>
            </a:r>
            <a:r>
              <a:rPr lang="sl-SI" dirty="0" smtClean="0"/>
              <a:t> </a:t>
            </a:r>
            <a:r>
              <a:rPr lang="sl-SI" dirty="0" err="1" smtClean="0"/>
              <a:t>also</a:t>
            </a:r>
            <a:r>
              <a:rPr lang="sl-SI" dirty="0" smtClean="0"/>
              <a:t> </a:t>
            </a:r>
            <a:r>
              <a:rPr lang="sl-SI" dirty="0" err="1" smtClean="0"/>
              <a:t>includes</a:t>
            </a:r>
            <a:r>
              <a:rPr lang="sl-SI" dirty="0" smtClean="0"/>
              <a:t> </a:t>
            </a:r>
            <a:r>
              <a:rPr lang="en-US" dirty="0" smtClean="0"/>
              <a:t>English </a:t>
            </a:r>
            <a:r>
              <a:rPr lang="en-US" dirty="0"/>
              <a:t>speaking </a:t>
            </a:r>
            <a:r>
              <a:rPr lang="en-US" dirty="0" smtClean="0"/>
              <a:t>guides </a:t>
            </a:r>
            <a:r>
              <a:rPr lang="en-US" dirty="0"/>
              <a:t>and tour organization</a:t>
            </a:r>
            <a:r>
              <a:rPr lang="en-US" dirty="0" smtClean="0"/>
              <a:t>.</a:t>
            </a:r>
            <a:endParaRPr lang="sl-SI" dirty="0" smtClean="0"/>
          </a:p>
          <a:p>
            <a:r>
              <a:rPr lang="sl-SI" dirty="0" smtClean="0"/>
              <a:t>It </a:t>
            </a:r>
            <a:r>
              <a:rPr lang="sl-SI" smtClean="0"/>
              <a:t>is </a:t>
            </a:r>
            <a:r>
              <a:rPr lang="sl-SI" b="1" smtClean="0"/>
              <a:t>350</a:t>
            </a:r>
            <a:r>
              <a:rPr lang="sl-SI" smtClean="0"/>
              <a:t> </a:t>
            </a:r>
            <a:r>
              <a:rPr lang="sl-SI" dirty="0" err="1" smtClean="0"/>
              <a:t>euros</a:t>
            </a:r>
            <a:r>
              <a:rPr lang="sl-SI" dirty="0" smtClean="0"/>
              <a:t> per person.</a:t>
            </a:r>
          </a:p>
          <a:p>
            <a:r>
              <a:rPr lang="sl-SI" dirty="0" smtClean="0"/>
              <a:t>Zvezda </a:t>
            </a:r>
            <a:r>
              <a:rPr lang="sl-SI" dirty="0" err="1" smtClean="0"/>
              <a:t>tourist</a:t>
            </a:r>
            <a:r>
              <a:rPr lang="sl-SI" dirty="0" smtClean="0"/>
              <a:t> </a:t>
            </a:r>
            <a:r>
              <a:rPr lang="sl-SI" dirty="0" err="1" smtClean="0"/>
              <a:t>agency</a:t>
            </a:r>
            <a:r>
              <a:rPr lang="sl-SI" dirty="0" smtClean="0"/>
              <a:t> </a:t>
            </a:r>
            <a:r>
              <a:rPr lang="sl-SI" dirty="0" err="1" smtClean="0"/>
              <a:t>wish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 smtClean="0"/>
              <a:t> a lot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fun</a:t>
            </a:r>
            <a:r>
              <a:rPr lang="sl-SI" dirty="0" smtClean="0"/>
              <a:t> in </a:t>
            </a:r>
            <a:r>
              <a:rPr lang="sl-SI" dirty="0" err="1" smtClean="0"/>
              <a:t>pristine</a:t>
            </a:r>
            <a:r>
              <a:rPr lang="sl-SI" dirty="0" smtClean="0"/>
              <a:t> nature. </a:t>
            </a:r>
            <a:r>
              <a:rPr lang="sl-SI" dirty="0" err="1" smtClean="0"/>
              <a:t>Let‘s</a:t>
            </a:r>
            <a:r>
              <a:rPr lang="sl-SI" dirty="0" smtClean="0"/>
              <a:t> do it </a:t>
            </a:r>
            <a:r>
              <a:rPr lang="sl-SI" dirty="0" err="1" smtClean="0"/>
              <a:t>together</a:t>
            </a:r>
            <a:r>
              <a:rPr lang="sl-SI" dirty="0" smtClean="0"/>
              <a:t>!</a:t>
            </a:r>
          </a:p>
          <a:p>
            <a:pPr marL="0" indent="0">
              <a:buNone/>
            </a:pPr>
            <a:r>
              <a:rPr lang="sl-SI" sz="1600" dirty="0" err="1"/>
              <a:t>Phone</a:t>
            </a:r>
            <a:r>
              <a:rPr lang="sl-SI" sz="1600" dirty="0"/>
              <a:t>: +386 74992550</a:t>
            </a:r>
          </a:p>
          <a:p>
            <a:pPr marL="0" indent="0">
              <a:buNone/>
            </a:pPr>
            <a:r>
              <a:rPr lang="sl-SI" sz="1600" dirty="0"/>
              <a:t>Telefaks: +386 74992550</a:t>
            </a:r>
          </a:p>
          <a:p>
            <a:pPr marL="0" indent="0">
              <a:buNone/>
            </a:pPr>
            <a:r>
              <a:rPr lang="sl-SI" sz="1600" dirty="0" smtClean="0"/>
              <a:t>E-mail: </a:t>
            </a:r>
            <a:r>
              <a:rPr lang="sl-SI" sz="1600" dirty="0"/>
              <a:t>zvezda@ta.si</a:t>
            </a:r>
          </a:p>
          <a:p>
            <a:pPr marL="0" indent="0">
              <a:buNone/>
            </a:pPr>
            <a:r>
              <a:rPr lang="sl-SI" sz="1600" dirty="0"/>
              <a:t>www.travelagencyzvezda.weebly.com</a:t>
            </a:r>
          </a:p>
          <a:p>
            <a:pPr marL="0" indent="0">
              <a:buNone/>
            </a:pPr>
            <a:endParaRPr lang="sl-SI" dirty="0" smtClean="0"/>
          </a:p>
          <a:p>
            <a:endParaRPr lang="en-US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5142228"/>
            <a:ext cx="1942857" cy="1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sl-SI" sz="5400" b="1" dirty="0" err="1" smtClean="0">
                <a:solidFill>
                  <a:schemeClr val="accent1">
                    <a:lumMod val="75000"/>
                  </a:schemeClr>
                </a:solidFill>
              </a:rPr>
              <a:t>Day</a:t>
            </a:r>
            <a:r>
              <a:rPr lang="sl-SI" sz="5400" b="1" dirty="0" smtClean="0">
                <a:solidFill>
                  <a:schemeClr val="accent1">
                    <a:lumMod val="75000"/>
                  </a:schemeClr>
                </a:solidFill>
              </a:rPr>
              <a:t> 1</a:t>
            </a:r>
            <a:endParaRPr lang="sl-SI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35918" y="1482726"/>
            <a:ext cx="8291264" cy="5061176"/>
          </a:xfrm>
        </p:spPr>
        <p:txBody>
          <a:bodyPr>
            <a:normAutofit/>
          </a:bodyPr>
          <a:lstStyle/>
          <a:p>
            <a:r>
              <a:rPr lang="sl-SI" sz="3200" dirty="0" smtClean="0">
                <a:latin typeface="Arial Rounded MT Bold" pitchFamily="34" charset="0"/>
              </a:rPr>
              <a:t> </a:t>
            </a:r>
            <a:r>
              <a:rPr lang="sl-SI" sz="3200" dirty="0" err="1" smtClean="0">
                <a:latin typeface="Arial Rounded MT Bold" pitchFamily="34" charset="0"/>
              </a:rPr>
              <a:t>Arrival</a:t>
            </a:r>
            <a:r>
              <a:rPr lang="sl-SI" sz="3200" dirty="0" smtClean="0">
                <a:latin typeface="Arial Rounded MT Bold" pitchFamily="34" charset="0"/>
              </a:rPr>
              <a:t> at </a:t>
            </a:r>
            <a:r>
              <a:rPr lang="sl-SI" sz="3200" dirty="0" err="1" smtClean="0">
                <a:latin typeface="Arial Rounded MT Bold" pitchFamily="34" charset="0"/>
              </a:rPr>
              <a:t>the</a:t>
            </a:r>
            <a:r>
              <a:rPr lang="sl-SI" sz="3200" dirty="0" smtClean="0">
                <a:latin typeface="Arial Rounded MT Bold" pitchFamily="34" charset="0"/>
              </a:rPr>
              <a:t> </a:t>
            </a:r>
            <a:r>
              <a:rPr lang="sl-SI" sz="3200" dirty="0" err="1" smtClean="0">
                <a:latin typeface="Arial Rounded MT Bold" pitchFamily="34" charset="0"/>
              </a:rPr>
              <a:t>Youth</a:t>
            </a:r>
            <a:r>
              <a:rPr lang="sl-SI" sz="3200" dirty="0" smtClean="0">
                <a:latin typeface="Arial Rounded MT Bold" pitchFamily="34" charset="0"/>
              </a:rPr>
              <a:t> Hostel </a:t>
            </a:r>
            <a:r>
              <a:rPr lang="sl-SI" sz="3200" i="1" dirty="0" err="1" smtClean="0">
                <a:latin typeface="Arial Rounded MT Bold" pitchFamily="34" charset="0"/>
              </a:rPr>
              <a:t>Mc</a:t>
            </a:r>
            <a:r>
              <a:rPr lang="sl-SI" sz="3200" dirty="0" smtClean="0">
                <a:latin typeface="Arial Rounded MT Bold" pitchFamily="34" charset="0"/>
              </a:rPr>
              <a:t> </a:t>
            </a:r>
            <a:r>
              <a:rPr lang="sl-SI" sz="3200" i="1" dirty="0" smtClean="0">
                <a:latin typeface="Arial Rounded MT Bold" pitchFamily="34" charset="0"/>
              </a:rPr>
              <a:t>Brežice</a:t>
            </a:r>
          </a:p>
          <a:p>
            <a:r>
              <a:rPr lang="sl-SI" sz="3200" dirty="0" smtClean="0">
                <a:latin typeface="Arial Rounded MT Bold" pitchFamily="34" charset="0"/>
              </a:rPr>
              <a:t> </a:t>
            </a:r>
            <a:r>
              <a:rPr lang="sl-SI" sz="3200" dirty="0" err="1" smtClean="0">
                <a:latin typeface="Arial Rounded MT Bold" pitchFamily="34" charset="0"/>
              </a:rPr>
              <a:t>Sightseeing</a:t>
            </a:r>
            <a:r>
              <a:rPr lang="sl-SI" sz="3200" dirty="0" smtClean="0">
                <a:latin typeface="Arial Rounded MT Bold" pitchFamily="34" charset="0"/>
              </a:rPr>
              <a:t> in </a:t>
            </a:r>
            <a:r>
              <a:rPr lang="sl-SI" sz="3200" dirty="0" err="1" smtClean="0">
                <a:latin typeface="Arial Rounded MT Bold" pitchFamily="34" charset="0"/>
              </a:rPr>
              <a:t>the</a:t>
            </a:r>
            <a:r>
              <a:rPr lang="sl-SI" sz="3200" dirty="0" smtClean="0">
                <a:latin typeface="Arial Rounded MT Bold" pitchFamily="34" charset="0"/>
              </a:rPr>
              <a:t> </a:t>
            </a:r>
            <a:r>
              <a:rPr lang="sl-SI" sz="3200" dirty="0" err="1" smtClean="0">
                <a:latin typeface="Arial Rounded MT Bold" pitchFamily="34" charset="0"/>
              </a:rPr>
              <a:t>town</a:t>
            </a:r>
            <a:r>
              <a:rPr lang="sl-SI" sz="3200" dirty="0" smtClean="0">
                <a:latin typeface="Arial Rounded MT Bold" pitchFamily="34" charset="0"/>
              </a:rPr>
              <a:t> </a:t>
            </a:r>
            <a:r>
              <a:rPr lang="sl-SI" sz="3200" dirty="0" err="1" smtClean="0">
                <a:latin typeface="Arial Rounded MT Bold" pitchFamily="34" charset="0"/>
              </a:rPr>
              <a:t>of</a:t>
            </a:r>
            <a:r>
              <a:rPr lang="sl-SI" sz="3200" dirty="0" smtClean="0">
                <a:latin typeface="Arial Rounded MT Bold" pitchFamily="34" charset="0"/>
              </a:rPr>
              <a:t> Brežice</a:t>
            </a:r>
          </a:p>
          <a:p>
            <a:r>
              <a:rPr lang="sl-SI" sz="3200" dirty="0" smtClean="0">
                <a:latin typeface="Arial Rounded MT Bold" pitchFamily="34" charset="0"/>
              </a:rPr>
              <a:t>  </a:t>
            </a:r>
            <a:r>
              <a:rPr lang="sl-SI" sz="3200" dirty="0" err="1" smtClean="0">
                <a:latin typeface="Arial Rounded MT Bold" pitchFamily="34" charset="0"/>
              </a:rPr>
              <a:t>Visit</a:t>
            </a:r>
            <a:r>
              <a:rPr lang="sl-SI" sz="3200" dirty="0" smtClean="0">
                <a:latin typeface="Arial Rounded MT Bold" pitchFamily="34" charset="0"/>
              </a:rPr>
              <a:t> </a:t>
            </a:r>
            <a:r>
              <a:rPr lang="sl-SI" sz="3200" dirty="0" err="1" smtClean="0">
                <a:latin typeface="Arial Rounded MT Bold" pitchFamily="34" charset="0"/>
              </a:rPr>
              <a:t>of</a:t>
            </a:r>
            <a:r>
              <a:rPr lang="sl-SI" sz="3200" dirty="0" smtClean="0">
                <a:latin typeface="Arial Rounded MT Bold" pitchFamily="34" charset="0"/>
              </a:rPr>
              <a:t> </a:t>
            </a:r>
            <a:r>
              <a:rPr lang="sl-SI" sz="3200" dirty="0" err="1" smtClean="0">
                <a:latin typeface="Arial Rounded MT Bold" pitchFamily="34" charset="0"/>
              </a:rPr>
              <a:t>the</a:t>
            </a:r>
            <a:r>
              <a:rPr lang="sl-SI" sz="3200" dirty="0" smtClean="0">
                <a:latin typeface="Arial Rounded MT Bold" pitchFamily="34" charset="0"/>
              </a:rPr>
              <a:t> </a:t>
            </a:r>
            <a:r>
              <a:rPr lang="sl-SI" sz="3200" dirty="0" err="1" smtClean="0">
                <a:latin typeface="Arial Rounded MT Bold" pitchFamily="34" charset="0"/>
              </a:rPr>
              <a:t>castle</a:t>
            </a:r>
            <a:r>
              <a:rPr lang="sl-SI" sz="3200" dirty="0" smtClean="0">
                <a:latin typeface="Arial Rounded MT Bold" pitchFamily="34" charset="0"/>
              </a:rPr>
              <a:t> </a:t>
            </a:r>
            <a:r>
              <a:rPr lang="sl-SI" sz="3200" dirty="0" err="1" smtClean="0">
                <a:latin typeface="Arial Rounded MT Bold" pitchFamily="34" charset="0"/>
              </a:rPr>
              <a:t>of</a:t>
            </a:r>
            <a:r>
              <a:rPr lang="sl-SI" sz="3200" dirty="0" smtClean="0">
                <a:latin typeface="Arial Rounded MT Bold" pitchFamily="34" charset="0"/>
              </a:rPr>
              <a:t> Brežice</a:t>
            </a:r>
          </a:p>
          <a:p>
            <a:r>
              <a:rPr lang="sl-SI" sz="3200" dirty="0" smtClean="0">
                <a:latin typeface="Arial Rounded MT Bold" pitchFamily="34" charset="0"/>
              </a:rPr>
              <a:t>  </a:t>
            </a:r>
            <a:r>
              <a:rPr lang="sl-SI" sz="3200" dirty="0" err="1" smtClean="0">
                <a:latin typeface="Arial Rounded MT Bold" pitchFamily="34" charset="0"/>
              </a:rPr>
              <a:t>Visit</a:t>
            </a:r>
            <a:r>
              <a:rPr lang="sl-SI" sz="3200" dirty="0" smtClean="0">
                <a:latin typeface="Arial Rounded MT Bold" pitchFamily="34" charset="0"/>
              </a:rPr>
              <a:t> </a:t>
            </a:r>
            <a:r>
              <a:rPr lang="sl-SI" sz="3200" dirty="0" err="1" smtClean="0">
                <a:latin typeface="Arial Rounded MT Bold" pitchFamily="34" charset="0"/>
              </a:rPr>
              <a:t>of</a:t>
            </a:r>
            <a:r>
              <a:rPr lang="sl-SI" sz="3200" dirty="0" smtClean="0">
                <a:latin typeface="Arial Rounded MT Bold" pitchFamily="34" charset="0"/>
              </a:rPr>
              <a:t> </a:t>
            </a:r>
            <a:r>
              <a:rPr lang="sl-SI" sz="3200" dirty="0" err="1" smtClean="0">
                <a:latin typeface="Arial Rounded MT Bold" pitchFamily="34" charset="0"/>
              </a:rPr>
              <a:t>the</a:t>
            </a:r>
            <a:r>
              <a:rPr lang="sl-SI" sz="3200" dirty="0" smtClean="0">
                <a:latin typeface="Arial Rounded MT Bold" pitchFamily="34" charset="0"/>
              </a:rPr>
              <a:t> </a:t>
            </a:r>
            <a:r>
              <a:rPr lang="sl-SI" sz="3200" dirty="0" err="1" smtClean="0">
                <a:latin typeface="Arial Rounded MT Bold" pitchFamily="34" charset="0"/>
              </a:rPr>
              <a:t>church</a:t>
            </a:r>
            <a:r>
              <a:rPr lang="sl-SI" sz="3200" dirty="0" smtClean="0">
                <a:latin typeface="Arial Rounded MT Bold" pitchFamily="34" charset="0"/>
              </a:rPr>
              <a:t> </a:t>
            </a:r>
            <a:r>
              <a:rPr lang="sl-SI" sz="3200" dirty="0" err="1" smtClean="0">
                <a:latin typeface="Arial Rounded MT Bold" pitchFamily="34" charset="0"/>
              </a:rPr>
              <a:t>of</a:t>
            </a:r>
            <a:r>
              <a:rPr lang="sl-SI" sz="3200" dirty="0" smtClean="0">
                <a:latin typeface="Arial Rounded MT Bold" pitchFamily="34" charset="0"/>
              </a:rPr>
              <a:t> </a:t>
            </a:r>
            <a:r>
              <a:rPr lang="sl-SI" sz="3200" dirty="0" err="1" smtClean="0">
                <a:latin typeface="Arial Rounded MT Bold" pitchFamily="34" charset="0"/>
              </a:rPr>
              <a:t>Saint</a:t>
            </a:r>
            <a:r>
              <a:rPr lang="sl-SI" sz="3200" dirty="0" smtClean="0">
                <a:latin typeface="Arial Rounded MT Bold" pitchFamily="34" charset="0"/>
              </a:rPr>
              <a:t> </a:t>
            </a:r>
            <a:r>
              <a:rPr lang="sl-SI" sz="3200" dirty="0" smtClean="0">
                <a:latin typeface="Arial Rounded MT Bold" pitchFamily="34" charset="0"/>
              </a:rPr>
              <a:t>Lovrenc </a:t>
            </a:r>
            <a:r>
              <a:rPr lang="sl-SI" sz="3200" dirty="0" err="1" smtClean="0">
                <a:latin typeface="Arial Rounded MT Bold" pitchFamily="34" charset="0"/>
              </a:rPr>
              <a:t>and</a:t>
            </a:r>
            <a:r>
              <a:rPr lang="sl-SI" sz="3200" dirty="0" smtClean="0">
                <a:latin typeface="Arial Rounded MT Bold" pitchFamily="34" charset="0"/>
              </a:rPr>
              <a:t> </a:t>
            </a:r>
            <a:r>
              <a:rPr lang="sl-SI" sz="3200" dirty="0" err="1" smtClean="0">
                <a:latin typeface="Arial Rounded MT Bold" pitchFamily="34" charset="0"/>
              </a:rPr>
              <a:t>water</a:t>
            </a:r>
            <a:r>
              <a:rPr lang="sl-SI" sz="3200" dirty="0" smtClean="0">
                <a:latin typeface="Arial Rounded MT Bold" pitchFamily="34" charset="0"/>
              </a:rPr>
              <a:t> </a:t>
            </a:r>
            <a:r>
              <a:rPr lang="sl-SI" sz="3200" dirty="0" err="1" smtClean="0">
                <a:latin typeface="Arial Rounded MT Bold" pitchFamily="34" charset="0"/>
              </a:rPr>
              <a:t>tower</a:t>
            </a:r>
            <a:endParaRPr lang="sl-SI" sz="3200" dirty="0" smtClean="0">
              <a:latin typeface="Arial Rounded MT Bold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3721" r="10706"/>
          <a:stretch/>
        </p:blipFill>
        <p:spPr>
          <a:xfrm>
            <a:off x="5989650" y="4247102"/>
            <a:ext cx="2498334" cy="28575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519" y="4247102"/>
            <a:ext cx="1895475" cy="28575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12" y="4638902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0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graphicFrame>
        <p:nvGraphicFramePr>
          <p:cNvPr id="5" name="Ograda vsebine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08678131"/>
              </p:ext>
            </p:extLst>
          </p:nvPr>
        </p:nvGraphicFramePr>
        <p:xfrm>
          <a:off x="251520" y="332656"/>
          <a:ext cx="8640960" cy="6429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6048672"/>
              </a:tblGrid>
              <a:tr h="961495">
                <a:tc>
                  <a:txBody>
                    <a:bodyPr/>
                    <a:lstStyle/>
                    <a:p>
                      <a:pPr algn="l"/>
                      <a:r>
                        <a:rPr lang="sl-SI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11h – 12 h</a:t>
                      </a:r>
                      <a:endParaRPr lang="sl-SI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Arrival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at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the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hostel</a:t>
                      </a:r>
                    </a:p>
                    <a:p>
                      <a:pPr algn="l"/>
                      <a:endParaRPr lang="sl-SI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61495">
                <a:tc>
                  <a:txBody>
                    <a:bodyPr/>
                    <a:lstStyle/>
                    <a:p>
                      <a:pPr algn="l"/>
                      <a:r>
                        <a:rPr lang="sl-SI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12.30 h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endParaRPr lang="sl-SI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Lunch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at </a:t>
                      </a:r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the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inn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Santa Lucija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17099">
                <a:tc>
                  <a:txBody>
                    <a:bodyPr/>
                    <a:lstStyle/>
                    <a:p>
                      <a:pPr algn="l"/>
                      <a:r>
                        <a:rPr lang="sl-SI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15 h</a:t>
                      </a:r>
                      <a:endParaRPr lang="sl-SI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Meeting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at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the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youth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hostel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Mc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Brežice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Sightseeing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in Brežice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Visit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of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the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castle</a:t>
                      </a:r>
                      <a:endParaRPr lang="sl-SI" sz="2400" b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Visit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of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the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church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of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st. 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Lovrenc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and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water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tower</a:t>
                      </a:r>
                      <a:endParaRPr lang="sl-SI" sz="2400" b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32284">
                <a:tc>
                  <a:txBody>
                    <a:bodyPr/>
                    <a:lstStyle/>
                    <a:p>
                      <a:pPr algn="l"/>
                      <a:r>
                        <a:rPr lang="sl-SI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17 h – 18.30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h</a:t>
                      </a:r>
                      <a:endParaRPr lang="sl-SI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Free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time</a:t>
                      </a:r>
                      <a:endParaRPr lang="sl-SI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32284">
                <a:tc>
                  <a:txBody>
                    <a:bodyPr/>
                    <a:lstStyle/>
                    <a:p>
                      <a:pPr algn="l"/>
                      <a:r>
                        <a:rPr lang="sl-SI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18. 30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h</a:t>
                      </a:r>
                    </a:p>
                    <a:p>
                      <a:pPr algn="l"/>
                      <a:r>
                        <a:rPr lang="sl-SI" sz="2400" b="1" baseline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20.00 …</a:t>
                      </a:r>
                      <a:endParaRPr lang="sl-SI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Dinner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at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the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hostel</a:t>
                      </a:r>
                    </a:p>
                    <a:p>
                      <a:pPr algn="l"/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-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Welcome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party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at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the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hostel („</a:t>
                      </a:r>
                      <a:r>
                        <a:rPr lang="sl-SI" sz="2400" b="1" i="1" baseline="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Get</a:t>
                      </a:r>
                      <a:r>
                        <a:rPr lang="sl-SI" sz="2400" b="1" i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to </a:t>
                      </a:r>
                      <a:r>
                        <a:rPr lang="sl-SI" sz="2400" b="1" i="1" baseline="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know</a:t>
                      </a:r>
                      <a:r>
                        <a:rPr lang="sl-SI" sz="2400" b="1" i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sl-SI" sz="2400" b="1" i="1" baseline="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people</a:t>
                      </a:r>
                      <a:r>
                        <a:rPr lang="sl-SI" sz="2400" b="1" i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“)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83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Hana\My Documents\BREZICE-2201012161005434994_max_393x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502" y="3856841"/>
            <a:ext cx="3149948" cy="2117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Documents and Settings\Hana\My Documents\t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028" y="805354"/>
            <a:ext cx="3672408" cy="2321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Documents and Settings\Hana\My Documents\$$H_B50AFB86_B$2DBre$9Eice$20iz$20zraka-mpc5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491" y="4154358"/>
            <a:ext cx="3177381" cy="2112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Documents and Settings\Hana\My Documents\300px-Obcine_Slovenija_2006_Brezice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7968" y="1700808"/>
            <a:ext cx="5040560" cy="3293166"/>
          </a:xfrm>
          <a:prstGeom prst="rect">
            <a:avLst/>
          </a:prstGeom>
          <a:noFill/>
        </p:spPr>
      </p:pic>
      <p:sp>
        <p:nvSpPr>
          <p:cNvPr id="9" name="PoljeZBesedilom 8"/>
          <p:cNvSpPr txBox="1"/>
          <p:nvPr/>
        </p:nvSpPr>
        <p:spPr>
          <a:xfrm>
            <a:off x="2786100" y="104701"/>
            <a:ext cx="2664296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l-SI" b="1" dirty="0" err="1" smtClean="0">
                <a:solidFill>
                  <a:srgbClr val="FF0000"/>
                </a:solidFill>
              </a:rPr>
              <a:t>Water</a:t>
            </a:r>
            <a:r>
              <a:rPr lang="sl-SI" b="1" dirty="0" smtClean="0">
                <a:solidFill>
                  <a:srgbClr val="FF0000"/>
                </a:solidFill>
              </a:rPr>
              <a:t> </a:t>
            </a:r>
            <a:r>
              <a:rPr lang="sl-SI" b="1" dirty="0" err="1" smtClean="0">
                <a:solidFill>
                  <a:srgbClr val="FF0000"/>
                </a:solidFill>
              </a:rPr>
              <a:t>tower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7524328" y="2546381"/>
            <a:ext cx="72008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dirty="0" err="1" smtClean="0">
                <a:solidFill>
                  <a:srgbClr val="FF0000"/>
                </a:solidFill>
              </a:rPr>
              <a:t>city</a:t>
            </a:r>
            <a:endParaRPr lang="sl-SI" sz="2800" dirty="0">
              <a:solidFill>
                <a:srgbClr val="FF000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00" y="46591"/>
            <a:ext cx="2677397" cy="3061203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5580112" y="5868626"/>
            <a:ext cx="3096344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l-SI" sz="2000" b="1" dirty="0" err="1">
                <a:solidFill>
                  <a:srgbClr val="FF0000"/>
                </a:solidFill>
              </a:rPr>
              <a:t>c</a:t>
            </a:r>
            <a:r>
              <a:rPr lang="sl-SI" sz="2000" b="1" dirty="0" err="1" smtClean="0">
                <a:solidFill>
                  <a:srgbClr val="FF0000"/>
                </a:solidFill>
              </a:rPr>
              <a:t>astle</a:t>
            </a:r>
            <a:r>
              <a:rPr lang="sl-SI" sz="2000" b="1" dirty="0" smtClean="0">
                <a:solidFill>
                  <a:srgbClr val="FF0000"/>
                </a:solidFill>
              </a:rPr>
              <a:t> (</a:t>
            </a:r>
            <a:r>
              <a:rPr lang="sl-SI" sz="2000" b="1" dirty="0" err="1" smtClean="0">
                <a:solidFill>
                  <a:srgbClr val="FF0000"/>
                </a:solidFill>
              </a:rPr>
              <a:t>the</a:t>
            </a:r>
            <a:r>
              <a:rPr lang="sl-SI" sz="2000" b="1" dirty="0" smtClean="0">
                <a:solidFill>
                  <a:srgbClr val="FF0000"/>
                </a:solidFill>
              </a:rPr>
              <a:t> </a:t>
            </a:r>
            <a:r>
              <a:rPr lang="sl-SI" sz="2000" b="1" dirty="0" err="1" smtClean="0">
                <a:solidFill>
                  <a:srgbClr val="FF0000"/>
                </a:solidFill>
              </a:rPr>
              <a:t>Knights</a:t>
            </a:r>
            <a:r>
              <a:rPr lang="sl-SI" sz="2000" b="1" dirty="0" smtClean="0">
                <a:solidFill>
                  <a:srgbClr val="FF0000"/>
                </a:solidFill>
              </a:rPr>
              <a:t>‘ Hall</a:t>
            </a:r>
            <a:r>
              <a:rPr lang="sl-SI" sz="2000" dirty="0" smtClean="0">
                <a:solidFill>
                  <a:srgbClr val="FF0000"/>
                </a:solidFill>
              </a:rPr>
              <a:t>)</a:t>
            </a:r>
            <a:endParaRPr lang="sl-SI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27" y="5599832"/>
            <a:ext cx="1285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7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 r="11282"/>
          <a:stretch/>
        </p:blipFill>
        <p:spPr bwMode="auto">
          <a:xfrm>
            <a:off x="1804634" y="4736880"/>
            <a:ext cx="2206917" cy="207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1" y="3760446"/>
            <a:ext cx="1666317" cy="118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l-SI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urlz MT" pitchFamily="82" charset="0"/>
              </a:rPr>
              <a:t>Welcome</a:t>
            </a:r>
            <a:r>
              <a:rPr lang="sl-SI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urlz MT" pitchFamily="82" charset="0"/>
              </a:rPr>
              <a:t> </a:t>
            </a:r>
            <a:r>
              <a:rPr lang="sl-SI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urlz MT" pitchFamily="82" charset="0"/>
              </a:rPr>
              <a:t>party</a:t>
            </a:r>
            <a:r>
              <a:rPr lang="sl-SI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urlz MT" pitchFamily="82" charset="0"/>
              </a:rPr>
              <a:t> in </a:t>
            </a:r>
            <a:r>
              <a:rPr lang="sl-SI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urlz MT" pitchFamily="82" charset="0"/>
              </a:rPr>
              <a:t>the</a:t>
            </a:r>
            <a:r>
              <a:rPr lang="sl-SI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urlz MT" pitchFamily="82" charset="0"/>
              </a:rPr>
              <a:t> </a:t>
            </a:r>
            <a:r>
              <a:rPr lang="sl-SI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urlz MT" pitchFamily="82" charset="0"/>
              </a:rPr>
              <a:t>evening</a:t>
            </a:r>
            <a:endParaRPr lang="sl-SI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urlz MT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8"/>
          <a:stretch/>
        </p:blipFill>
        <p:spPr bwMode="auto">
          <a:xfrm rot="1435999">
            <a:off x="6699973" y="192676"/>
            <a:ext cx="2237953" cy="20902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395535" y="1484784"/>
            <a:ext cx="10999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/>
              <a:t>Activities</a:t>
            </a:r>
            <a:r>
              <a:rPr lang="sl-SI" dirty="0" smtClean="0"/>
              <a:t>: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98916"/>
            <a:ext cx="1169941" cy="101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3895389" y="1734363"/>
            <a:ext cx="2766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/>
              <a:t>g</a:t>
            </a:r>
            <a:r>
              <a:rPr lang="sl-SI" dirty="0" err="1" smtClean="0"/>
              <a:t>et</a:t>
            </a:r>
            <a:r>
              <a:rPr lang="sl-SI" dirty="0" smtClean="0"/>
              <a:t> to </a:t>
            </a:r>
            <a:r>
              <a:rPr lang="sl-SI" dirty="0" err="1" smtClean="0"/>
              <a:t>know</a:t>
            </a:r>
            <a:r>
              <a:rPr lang="sl-SI" dirty="0" smtClean="0"/>
              <a:t> </a:t>
            </a:r>
            <a:r>
              <a:rPr lang="sl-SI" dirty="0" err="1" smtClean="0"/>
              <a:t>people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… </a:t>
            </a:r>
          </a:p>
          <a:p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1555848" y="2791912"/>
            <a:ext cx="248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 </a:t>
            </a:r>
          </a:p>
          <a:p>
            <a:endParaRPr lang="sl-SI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58" y="2388291"/>
            <a:ext cx="1224136" cy="68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1552212" y="2623082"/>
            <a:ext cx="3002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/>
              <a:t>l</a:t>
            </a:r>
            <a:r>
              <a:rPr lang="sl-SI" dirty="0" err="1" smtClean="0"/>
              <a:t>earn</a:t>
            </a:r>
            <a:r>
              <a:rPr lang="sl-SI" dirty="0" smtClean="0"/>
              <a:t> </a:t>
            </a:r>
            <a:r>
              <a:rPr lang="sl-SI" dirty="0" err="1" smtClean="0"/>
              <a:t>about</a:t>
            </a:r>
            <a:r>
              <a:rPr lang="sl-SI" dirty="0" smtClean="0"/>
              <a:t> </a:t>
            </a:r>
            <a:r>
              <a:rPr lang="sl-SI" dirty="0" err="1" smtClean="0"/>
              <a:t>other</a:t>
            </a:r>
            <a:r>
              <a:rPr lang="sl-SI" dirty="0" smtClean="0"/>
              <a:t> </a:t>
            </a:r>
            <a:r>
              <a:rPr lang="sl-SI" dirty="0" err="1" smtClean="0"/>
              <a:t>conutries</a:t>
            </a:r>
            <a:r>
              <a:rPr lang="sl-SI" dirty="0" smtClean="0"/>
              <a:t>…</a:t>
            </a:r>
            <a:endParaRPr lang="sl-SI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562" y="2650883"/>
            <a:ext cx="1226322" cy="78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6516216" y="2930411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/>
              <a:t>d</a:t>
            </a:r>
            <a:r>
              <a:rPr lang="sl-SI" dirty="0" err="1" smtClean="0"/>
              <a:t>ance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…</a:t>
            </a:r>
            <a:endParaRPr lang="sl-SI" dirty="0"/>
          </a:p>
        </p:txBody>
      </p:sp>
      <p:pic>
        <p:nvPicPr>
          <p:cNvPr id="1031" name="Picture 7" descr="C:\Users\SVolcansek\AppData\Local\Microsoft\Windows\Temporary Internet Files\Content.IE5\4MCXXYHE\MC900441775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1" y="3246807"/>
            <a:ext cx="1106523" cy="110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1836329" y="3391114"/>
            <a:ext cx="182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/>
              <a:t>h</a:t>
            </a:r>
            <a:r>
              <a:rPr lang="sl-SI" dirty="0" err="1" smtClean="0"/>
              <a:t>ave</a:t>
            </a:r>
            <a:r>
              <a:rPr lang="sl-SI" dirty="0" smtClean="0"/>
              <a:t> some </a:t>
            </a:r>
            <a:r>
              <a:rPr lang="sl-SI" dirty="0" err="1" smtClean="0"/>
              <a:t>snacks</a:t>
            </a:r>
            <a:endParaRPr lang="sl-SI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707" y="3442404"/>
            <a:ext cx="1503809" cy="15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oljeZBesedilom 9"/>
          <p:cNvSpPr txBox="1"/>
          <p:nvPr/>
        </p:nvSpPr>
        <p:spPr>
          <a:xfrm>
            <a:off x="5038871" y="3899521"/>
            <a:ext cx="304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/>
              <a:t>p</a:t>
            </a:r>
            <a:r>
              <a:rPr lang="sl-SI" dirty="0" err="1" smtClean="0"/>
              <a:t>lay</a:t>
            </a:r>
            <a:r>
              <a:rPr lang="sl-SI" dirty="0" smtClean="0"/>
              <a:t> </a:t>
            </a:r>
            <a:r>
              <a:rPr lang="sl-SI" dirty="0" err="1" smtClean="0"/>
              <a:t>funny</a:t>
            </a:r>
            <a:r>
              <a:rPr lang="sl-SI" dirty="0" smtClean="0"/>
              <a:t> </a:t>
            </a:r>
            <a:r>
              <a:rPr lang="sl-SI" dirty="0" err="1" smtClean="0"/>
              <a:t>party</a:t>
            </a:r>
            <a:r>
              <a:rPr lang="sl-SI" dirty="0" smtClean="0"/>
              <a:t> </a:t>
            </a:r>
            <a:r>
              <a:rPr lang="sl-SI" dirty="0" err="1" smtClean="0"/>
              <a:t>games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… 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3860156" y="5373216"/>
            <a:ext cx="3209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rgbClr val="92D050"/>
                </a:solidFill>
              </a:rPr>
              <a:t>BECOME  </a:t>
            </a:r>
            <a:r>
              <a:rPr lang="sl-SI" sz="2400" b="1" dirty="0" smtClean="0">
                <a:solidFill>
                  <a:srgbClr val="92D050"/>
                </a:solidFill>
              </a:rPr>
              <a:t>FRIENDS </a:t>
            </a:r>
            <a:endParaRPr lang="sl-SI" sz="2400" b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5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3036">
            <a:off x="5429336" y="2493181"/>
            <a:ext cx="656084" cy="57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Documents and Settings\Hana\My Documents\inline_gal_terme.catez-slascicarna.ursk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6096">
            <a:off x="4152700" y="5062927"/>
            <a:ext cx="2924291" cy="166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Documents and Settings\Hana\My Documents\36656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60643"/>
            <a:ext cx="2808312" cy="1577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4" name="Picture 2" descr="C:\Documents and Settings\Hana\My Documents\IMG_7651_sotocje_sava_krka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0918">
            <a:off x="6318180" y="1680634"/>
            <a:ext cx="2475805" cy="1629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b="1" dirty="0" err="1" smtClean="0">
                <a:solidFill>
                  <a:schemeClr val="accent1">
                    <a:lumMod val="75000"/>
                  </a:schemeClr>
                </a:solidFill>
              </a:rPr>
              <a:t>Day</a:t>
            </a:r>
            <a:r>
              <a:rPr lang="sl-SI" sz="5400" b="1" dirty="0" smtClean="0">
                <a:solidFill>
                  <a:schemeClr val="accent1">
                    <a:lumMod val="75000"/>
                  </a:schemeClr>
                </a:solidFill>
              </a:rPr>
              <a:t> 2</a:t>
            </a:r>
            <a:endParaRPr lang="sl-SI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208316" y="1263923"/>
            <a:ext cx="8640960" cy="580113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sl-SI" sz="2800" dirty="0" smtClean="0">
                <a:solidFill>
                  <a:srgbClr val="0070C0"/>
                </a:solidFill>
                <a:latin typeface="Arial Rounded MT Bold" pitchFamily="34" charset="0"/>
              </a:rPr>
              <a:t>      </a:t>
            </a:r>
            <a:r>
              <a:rPr lang="sl-SI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Visit</a:t>
            </a:r>
            <a:r>
              <a:rPr lang="sl-SI" sz="28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of</a:t>
            </a:r>
            <a:r>
              <a:rPr lang="sl-SI" sz="28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the</a:t>
            </a:r>
            <a:r>
              <a:rPr lang="sl-SI" sz="28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confluence</a:t>
            </a:r>
            <a:endParaRPr lang="sl-SI" sz="2800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sl-SI" sz="2800" dirty="0" err="1">
                <a:solidFill>
                  <a:srgbClr val="0070C0"/>
                </a:solidFill>
                <a:latin typeface="Arial Rounded MT Bold" pitchFamily="34" charset="0"/>
              </a:rPr>
              <a:t>o</a:t>
            </a:r>
            <a:r>
              <a:rPr lang="sl-SI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f</a:t>
            </a:r>
            <a:r>
              <a:rPr lang="sl-SI" sz="28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the</a:t>
            </a:r>
            <a:r>
              <a:rPr lang="sl-SI" sz="28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rivers</a:t>
            </a:r>
            <a:r>
              <a:rPr lang="sl-SI" sz="2800" dirty="0" smtClean="0">
                <a:solidFill>
                  <a:srgbClr val="0070C0"/>
                </a:solidFill>
                <a:latin typeface="Arial Rounded MT Bold" pitchFamily="34" charset="0"/>
              </a:rPr>
              <a:t> Krka </a:t>
            </a:r>
            <a:r>
              <a:rPr lang="sl-SI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and</a:t>
            </a:r>
            <a:r>
              <a:rPr lang="sl-SI" sz="2800" dirty="0" smtClean="0">
                <a:solidFill>
                  <a:srgbClr val="0070C0"/>
                </a:solidFill>
                <a:latin typeface="Arial Rounded MT Bold" pitchFamily="34" charset="0"/>
              </a:rPr>
              <a:t> Sava</a:t>
            </a:r>
          </a:p>
          <a:p>
            <a:pPr marL="0" indent="0">
              <a:buNone/>
            </a:pPr>
            <a:endParaRPr lang="sl-SI" sz="3200" b="1" dirty="0" smtClean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sl-SI" sz="2800" dirty="0" err="1" smtClean="0">
                <a:solidFill>
                  <a:srgbClr val="339966"/>
                </a:solidFill>
                <a:latin typeface="Arial Rounded MT Bold" pitchFamily="34" charset="0"/>
              </a:rPr>
              <a:t>Tracking</a:t>
            </a:r>
            <a:r>
              <a:rPr lang="sl-SI" sz="2800" dirty="0" smtClean="0">
                <a:solidFill>
                  <a:srgbClr val="339966"/>
                </a:solidFill>
                <a:latin typeface="Arial Rounded MT Bold" pitchFamily="34" charset="0"/>
              </a:rPr>
              <a:t> on </a:t>
            </a:r>
            <a:r>
              <a:rPr lang="sl-SI" sz="2800" dirty="0" smtClean="0">
                <a:solidFill>
                  <a:srgbClr val="339966"/>
                </a:solidFill>
                <a:latin typeface="Arial Rounded MT Bold" pitchFamily="34" charset="0"/>
              </a:rPr>
              <a:t>Šentvid </a:t>
            </a:r>
            <a:r>
              <a:rPr lang="sl-SI" sz="2800" dirty="0" err="1" smtClean="0">
                <a:solidFill>
                  <a:srgbClr val="339966"/>
                </a:solidFill>
                <a:latin typeface="Arial Rounded MT Bold" pitchFamily="34" charset="0"/>
              </a:rPr>
              <a:t>hill</a:t>
            </a:r>
            <a:endParaRPr lang="sl-SI" sz="2800" dirty="0" smtClean="0">
              <a:solidFill>
                <a:srgbClr val="339966"/>
              </a:solidFill>
              <a:latin typeface="Arial Rounded MT Bold" pitchFamily="34" charset="0"/>
            </a:endParaRPr>
          </a:p>
          <a:p>
            <a:pPr lvl="6"/>
            <a:endParaRPr lang="sl-SI" sz="2200" dirty="0" smtClean="0">
              <a:latin typeface="Arial Rounded MT Bold" pitchFamily="34" charset="0"/>
            </a:endParaRPr>
          </a:p>
          <a:p>
            <a:pPr marL="0" indent="0">
              <a:buNone/>
            </a:pPr>
            <a:endParaRPr lang="sl-SI" sz="3200" dirty="0" smtClean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sl-SI" sz="3200" dirty="0" smtClean="0">
                <a:latin typeface="Arial Rounded MT Bold" pitchFamily="34" charset="0"/>
              </a:rPr>
              <a:t>                                 </a:t>
            </a:r>
            <a:r>
              <a:rPr lang="sl-SI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Visit</a:t>
            </a:r>
            <a:r>
              <a:rPr lang="sl-SI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sl-SI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of</a:t>
            </a:r>
            <a:r>
              <a:rPr lang="sl-SI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sl-SI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the</a:t>
            </a:r>
            <a:r>
              <a:rPr lang="sl-SI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sl-SI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Spa</a:t>
            </a:r>
            <a:r>
              <a:rPr lang="sl-SI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Terme Čatež</a:t>
            </a:r>
          </a:p>
          <a:p>
            <a:pPr marL="0" indent="0">
              <a:buNone/>
            </a:pPr>
            <a:r>
              <a:rPr lang="sl-SI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 </a:t>
            </a:r>
            <a:r>
              <a:rPr lang="sl-SI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   </a:t>
            </a:r>
            <a:endParaRPr lang="sl-SI" sz="3200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5589">
            <a:off x="5117515" y="1756562"/>
            <a:ext cx="717241" cy="62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25489" y="3577260"/>
            <a:ext cx="957263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50165" y="3213575"/>
            <a:ext cx="957263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4873496"/>
            <a:ext cx="957263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576" y="5445224"/>
            <a:ext cx="957263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757761"/>
            <a:ext cx="957263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22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77381391"/>
              </p:ext>
            </p:extLst>
          </p:nvPr>
        </p:nvGraphicFramePr>
        <p:xfrm>
          <a:off x="323528" y="404664"/>
          <a:ext cx="8229600" cy="5760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6357392"/>
              </a:tblGrid>
              <a:tr h="846462">
                <a:tc>
                  <a:txBody>
                    <a:bodyPr/>
                    <a:lstStyle/>
                    <a:p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9.00 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Breakfast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 at </a:t>
                      </a:r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 hostel</a:t>
                      </a:r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58218">
                <a:tc>
                  <a:txBody>
                    <a:bodyPr/>
                    <a:lstStyle/>
                    <a:p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10.00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Visit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confluence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two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rivers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 Sava </a:t>
                      </a:r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 Krka</a:t>
                      </a:r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58218">
                <a:tc>
                  <a:txBody>
                    <a:bodyPr/>
                    <a:lstStyle/>
                    <a:p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11.00 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Tracking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 on Šentvid </a:t>
                      </a:r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hill</a:t>
                      </a:r>
                      <a:endParaRPr lang="sl-SI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</a:rPr>
                        <a:t>Free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time</a:t>
                      </a:r>
                      <a:endParaRPr lang="sl-SI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81307">
                <a:tc>
                  <a:txBody>
                    <a:bodyPr/>
                    <a:lstStyle/>
                    <a:p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14.00 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Lunch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 at </a:t>
                      </a:r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inn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 Santa Lucija</a:t>
                      </a:r>
                    </a:p>
                    <a:p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58218">
                <a:tc>
                  <a:txBody>
                    <a:bodyPr/>
                    <a:lstStyle/>
                    <a:p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15.30 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Visit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Spa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 Terme Čatež</a:t>
                      </a:r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58218">
                <a:tc>
                  <a:txBody>
                    <a:bodyPr/>
                    <a:lstStyle/>
                    <a:p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20.00 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Dinner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at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baseline="0" dirty="0" err="1" smtClean="0">
                          <a:solidFill>
                            <a:schemeClr val="tx1"/>
                          </a:solidFill>
                        </a:rPr>
                        <a:t>Rafters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</a:rPr>
                        <a:t> pub</a:t>
                      </a:r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09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Hana\My Documents\Main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47511">
            <a:off x="383143" y="2201229"/>
            <a:ext cx="5610974" cy="26723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 descr="C:\Documents and Settings\Hana\My Documents\1042214017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9767" y="2324305"/>
            <a:ext cx="3384376" cy="2102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100" name="Picture 4" descr="C:\Documents and Settings\Hana\My Documents\notranji_toboga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2013" y="4070410"/>
            <a:ext cx="3240361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PoljeZBesedilom 1"/>
          <p:cNvSpPr txBox="1"/>
          <p:nvPr/>
        </p:nvSpPr>
        <p:spPr>
          <a:xfrm>
            <a:off x="110950" y="198267"/>
            <a:ext cx="8637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solidFill>
                  <a:srgbClr val="0070C0"/>
                </a:solidFill>
                <a:latin typeface="Jokerman" pitchFamily="82" charset="0"/>
              </a:rPr>
              <a:t>Some </a:t>
            </a:r>
            <a:r>
              <a:rPr lang="sl-SI" sz="3600" dirty="0" err="1" smtClean="0">
                <a:solidFill>
                  <a:srgbClr val="0070C0"/>
                </a:solidFill>
                <a:latin typeface="Jokerman" pitchFamily="82" charset="0"/>
              </a:rPr>
              <a:t>impressions</a:t>
            </a:r>
            <a:r>
              <a:rPr lang="sl-SI" sz="3600" dirty="0" smtClean="0">
                <a:solidFill>
                  <a:srgbClr val="0070C0"/>
                </a:solidFill>
                <a:latin typeface="Jokerman" pitchFamily="82" charset="0"/>
              </a:rPr>
              <a:t> </a:t>
            </a:r>
            <a:r>
              <a:rPr lang="sl-SI" sz="3600" dirty="0" err="1" smtClean="0">
                <a:solidFill>
                  <a:srgbClr val="0070C0"/>
                </a:solidFill>
                <a:latin typeface="Jokerman" pitchFamily="82" charset="0"/>
              </a:rPr>
              <a:t>from</a:t>
            </a:r>
            <a:r>
              <a:rPr lang="sl-SI" sz="3600" dirty="0" smtClean="0">
                <a:solidFill>
                  <a:srgbClr val="0070C0"/>
                </a:solidFill>
                <a:latin typeface="Jokerman" pitchFamily="82" charset="0"/>
              </a:rPr>
              <a:t> </a:t>
            </a:r>
            <a:r>
              <a:rPr lang="sl-SI" sz="3600" dirty="0" err="1" smtClean="0">
                <a:solidFill>
                  <a:srgbClr val="0070C0"/>
                </a:solidFill>
                <a:latin typeface="Jokerman" pitchFamily="82" charset="0"/>
              </a:rPr>
              <a:t>the</a:t>
            </a:r>
            <a:r>
              <a:rPr lang="sl-SI" sz="3600" dirty="0" smtClean="0">
                <a:solidFill>
                  <a:srgbClr val="0070C0"/>
                </a:solidFill>
                <a:latin typeface="Jokerman" pitchFamily="82" charset="0"/>
              </a:rPr>
              <a:t> </a:t>
            </a:r>
            <a:r>
              <a:rPr lang="sl-SI" sz="3600" dirty="0" err="1" smtClean="0">
                <a:solidFill>
                  <a:srgbClr val="0070C0"/>
                </a:solidFill>
                <a:latin typeface="Jokerman" pitchFamily="82" charset="0"/>
              </a:rPr>
              <a:t>Spa</a:t>
            </a:r>
            <a:r>
              <a:rPr lang="sl-SI" sz="3600" dirty="0" smtClean="0">
                <a:solidFill>
                  <a:srgbClr val="0070C0"/>
                </a:solidFill>
                <a:latin typeface="Jokerman" pitchFamily="82" charset="0"/>
              </a:rPr>
              <a:t> </a:t>
            </a:r>
          </a:p>
          <a:p>
            <a:pPr algn="ctr"/>
            <a:r>
              <a:rPr lang="sl-SI" sz="3600" dirty="0" smtClean="0">
                <a:solidFill>
                  <a:srgbClr val="0070C0"/>
                </a:solidFill>
                <a:latin typeface="Jokerman" pitchFamily="82" charset="0"/>
              </a:rPr>
              <a:t>Terme Čatež</a:t>
            </a:r>
            <a:endParaRPr lang="sl-SI" sz="3600" dirty="0">
              <a:solidFill>
                <a:srgbClr val="0070C0"/>
              </a:solidFill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62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k 3"/>
          <p:cNvSpPr/>
          <p:nvPr/>
        </p:nvSpPr>
        <p:spPr>
          <a:xfrm>
            <a:off x="-220960" y="1196752"/>
            <a:ext cx="4896544" cy="2304256"/>
          </a:xfrm>
          <a:prstGeom prst="cloudCallout">
            <a:avLst>
              <a:gd name="adj1" fmla="val 73900"/>
              <a:gd name="adj2" fmla="val 1083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b="1" dirty="0" err="1" smtClean="0">
                <a:solidFill>
                  <a:schemeClr val="accent1">
                    <a:lumMod val="75000"/>
                  </a:schemeClr>
                </a:solidFill>
              </a:rPr>
              <a:t>Day</a:t>
            </a:r>
            <a:r>
              <a:rPr lang="sl-SI" sz="5400" b="1" dirty="0" smtClean="0">
                <a:solidFill>
                  <a:schemeClr val="accent1">
                    <a:lumMod val="75000"/>
                  </a:schemeClr>
                </a:solidFill>
              </a:rPr>
              <a:t> 3</a:t>
            </a:r>
            <a:endParaRPr lang="sl-SI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-137317" y="1429048"/>
            <a:ext cx="7467600" cy="52051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3200" dirty="0" smtClean="0">
                <a:latin typeface="Arial Rounded MT Bold" pitchFamily="34" charset="0"/>
              </a:rPr>
              <a:t>     </a:t>
            </a:r>
            <a:r>
              <a:rPr lang="sl-SI" sz="3200" dirty="0" err="1" smtClean="0">
                <a:latin typeface="Arial Rounded MT Bold" pitchFamily="34" charset="0"/>
              </a:rPr>
              <a:t>Visit</a:t>
            </a:r>
            <a:r>
              <a:rPr lang="sl-SI" sz="3200" dirty="0" smtClean="0">
                <a:latin typeface="Arial Rounded MT Bold" pitchFamily="34" charset="0"/>
              </a:rPr>
              <a:t> </a:t>
            </a:r>
            <a:r>
              <a:rPr lang="sl-SI" sz="3200" dirty="0" err="1" smtClean="0">
                <a:latin typeface="Arial Rounded MT Bold" pitchFamily="34" charset="0"/>
              </a:rPr>
              <a:t>of</a:t>
            </a:r>
            <a:r>
              <a:rPr lang="sl-SI" sz="3200" dirty="0" smtClean="0">
                <a:latin typeface="Arial Rounded MT Bold" pitchFamily="34" charset="0"/>
              </a:rPr>
              <a:t> </a:t>
            </a:r>
            <a:r>
              <a:rPr lang="sl-SI" sz="3200" dirty="0" smtClean="0">
                <a:latin typeface="Arial Rounded MT Bold" pitchFamily="34" charset="0"/>
              </a:rPr>
              <a:t>Kostanjevica </a:t>
            </a:r>
            <a:r>
              <a:rPr lang="sl-SI" sz="3200" dirty="0" smtClean="0">
                <a:latin typeface="Arial Rounded MT Bold" pitchFamily="34" charset="0"/>
              </a:rPr>
              <a:t>–</a:t>
            </a:r>
          </a:p>
          <a:p>
            <a:pPr marL="0" indent="0">
              <a:buNone/>
            </a:pPr>
            <a:r>
              <a:rPr lang="sl-SI" sz="3200" dirty="0" smtClean="0">
                <a:latin typeface="Arial Rounded MT Bold" pitchFamily="34" charset="0"/>
              </a:rPr>
              <a:t> </a:t>
            </a:r>
            <a:r>
              <a:rPr lang="sl-SI" sz="3200" dirty="0" err="1" smtClean="0">
                <a:latin typeface="Arial Rounded MT Bold" pitchFamily="34" charset="0"/>
              </a:rPr>
              <a:t>the</a:t>
            </a:r>
            <a:r>
              <a:rPr lang="sl-SI" sz="3200" dirty="0" smtClean="0">
                <a:latin typeface="Arial Rounded MT Bold" pitchFamily="34" charset="0"/>
              </a:rPr>
              <a:t> </a:t>
            </a:r>
            <a:r>
              <a:rPr lang="sl-SI" sz="3200" dirty="0" err="1" smtClean="0">
                <a:latin typeface="Arial Rounded MT Bold" pitchFamily="34" charset="0"/>
              </a:rPr>
              <a:t>smallest</a:t>
            </a:r>
            <a:r>
              <a:rPr lang="sl-SI" sz="3200" dirty="0" smtClean="0">
                <a:latin typeface="Arial Rounded MT Bold" pitchFamily="34" charset="0"/>
              </a:rPr>
              <a:t> </a:t>
            </a:r>
            <a:r>
              <a:rPr lang="sl-SI" sz="3200" dirty="0" err="1" smtClean="0">
                <a:latin typeface="Arial Rounded MT Bold" pitchFamily="34" charset="0"/>
              </a:rPr>
              <a:t>town</a:t>
            </a:r>
            <a:r>
              <a:rPr lang="sl-SI" sz="3200" dirty="0" smtClean="0">
                <a:latin typeface="Arial Rounded MT Bold" pitchFamily="34" charset="0"/>
              </a:rPr>
              <a:t> in </a:t>
            </a:r>
            <a:r>
              <a:rPr lang="sl-SI" sz="3200" dirty="0" err="1" smtClean="0">
                <a:latin typeface="Arial Rounded MT Bold" pitchFamily="34" charset="0"/>
              </a:rPr>
              <a:t>Slovenia</a:t>
            </a:r>
            <a:r>
              <a:rPr lang="sl-SI" sz="3200" dirty="0" smtClean="0">
                <a:latin typeface="Arial Rounded MT Bold" pitchFamily="34" charset="0"/>
              </a:rPr>
              <a:t>,</a:t>
            </a:r>
          </a:p>
          <a:p>
            <a:pPr marL="0" indent="0">
              <a:buNone/>
            </a:pPr>
            <a:r>
              <a:rPr lang="sl-SI" sz="3200" dirty="0" smtClean="0">
                <a:latin typeface="Arial Rounded MT Bold" pitchFamily="34" charset="0"/>
              </a:rPr>
              <a:t> </a:t>
            </a:r>
            <a:r>
              <a:rPr lang="sl-SI" sz="3200" dirty="0" err="1" smtClean="0">
                <a:latin typeface="Arial Rounded MT Bold" pitchFamily="34" charset="0"/>
              </a:rPr>
              <a:t>monastery</a:t>
            </a:r>
            <a:r>
              <a:rPr lang="sl-SI" sz="3200" dirty="0" smtClean="0">
                <a:latin typeface="Arial Rounded MT Bold" pitchFamily="34" charset="0"/>
              </a:rPr>
              <a:t> </a:t>
            </a:r>
            <a:r>
              <a:rPr lang="sl-SI" sz="3200" dirty="0" err="1" smtClean="0">
                <a:latin typeface="Arial Rounded MT Bold" pitchFamily="34" charset="0"/>
              </a:rPr>
              <a:t>and</a:t>
            </a:r>
            <a:r>
              <a:rPr lang="sl-SI" sz="3200" dirty="0" smtClean="0">
                <a:latin typeface="Arial Rounded MT Bold" pitchFamily="34" charset="0"/>
              </a:rPr>
              <a:t> </a:t>
            </a:r>
            <a:r>
              <a:rPr lang="sl-SI" sz="3200" dirty="0" err="1" smtClean="0">
                <a:latin typeface="Arial Rounded MT Bold" pitchFamily="34" charset="0"/>
              </a:rPr>
              <a:t>the</a:t>
            </a:r>
            <a:r>
              <a:rPr lang="sl-SI" sz="3200" dirty="0" smtClean="0">
                <a:latin typeface="Arial Rounded MT Bold" pitchFamily="34" charset="0"/>
              </a:rPr>
              <a:t> </a:t>
            </a:r>
          </a:p>
          <a:p>
            <a:pPr marL="0" indent="0">
              <a:buNone/>
            </a:pPr>
            <a:r>
              <a:rPr lang="sl-SI" sz="3200" dirty="0">
                <a:latin typeface="Arial Rounded MT Bold" pitchFamily="34" charset="0"/>
              </a:rPr>
              <a:t> </a:t>
            </a:r>
            <a:r>
              <a:rPr lang="sl-SI" sz="3200" dirty="0" smtClean="0">
                <a:latin typeface="Arial Rounded MT Bold" pitchFamily="34" charset="0"/>
              </a:rPr>
              <a:t>  </a:t>
            </a:r>
            <a:r>
              <a:rPr lang="sl-SI" sz="3200" dirty="0" err="1" smtClean="0">
                <a:latin typeface="Arial Rounded MT Bold" pitchFamily="34" charset="0"/>
              </a:rPr>
              <a:t>Karstic</a:t>
            </a:r>
            <a:r>
              <a:rPr lang="sl-SI" sz="3200" dirty="0" smtClean="0">
                <a:latin typeface="Arial Rounded MT Bold" pitchFamily="34" charset="0"/>
              </a:rPr>
              <a:t> </a:t>
            </a:r>
            <a:r>
              <a:rPr lang="sl-SI" sz="3200" dirty="0" err="1" smtClean="0">
                <a:latin typeface="Arial Rounded MT Bold" pitchFamily="34" charset="0"/>
              </a:rPr>
              <a:t>cave</a:t>
            </a:r>
            <a:r>
              <a:rPr lang="sl-SI" sz="32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sl-SI" sz="3200" dirty="0" smtClean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sl-SI" sz="3200" dirty="0" smtClean="0">
                <a:latin typeface="Arial Rounded MT Bold" pitchFamily="34" charset="0"/>
              </a:rPr>
              <a:t>                                                   </a:t>
            </a:r>
            <a:endParaRPr lang="sl-SI" sz="3200" dirty="0" smtClean="0">
              <a:latin typeface="Arial Rounded MT Bold" pitchFamily="34" charset="0"/>
            </a:endParaRPr>
          </a:p>
          <a:p>
            <a:pPr marL="0" indent="0">
              <a:buNone/>
            </a:pPr>
            <a:endParaRPr lang="sl-SI" sz="3200" dirty="0">
              <a:latin typeface="Arial Rounded MT Bold" pitchFamily="34" charset="0"/>
            </a:endParaRPr>
          </a:p>
          <a:p>
            <a:pPr>
              <a:buNone/>
            </a:pPr>
            <a:endParaRPr lang="sl-SI" sz="3200" dirty="0" smtClean="0">
              <a:latin typeface="Arial Rounded MT Bold" pitchFamily="34" charset="0"/>
            </a:endParaRPr>
          </a:p>
          <a:p>
            <a:pPr>
              <a:buNone/>
            </a:pPr>
            <a:endParaRPr lang="sl-SI" sz="3200" dirty="0" smtClean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sl-SI" sz="3200" dirty="0" smtClean="0">
                <a:latin typeface="Arial Rounded MT Bold" pitchFamily="34" charset="0"/>
              </a:rPr>
              <a:t>                       </a:t>
            </a:r>
            <a:endParaRPr lang="sl-SI" sz="3200" dirty="0">
              <a:latin typeface="Arial Rounded MT Bold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371" y="3142700"/>
            <a:ext cx="5242429" cy="34915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380" y="548874"/>
            <a:ext cx="3937620" cy="262508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8" y="3537148"/>
            <a:ext cx="3496953" cy="310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Izvor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793</TotalTime>
  <Words>444</Words>
  <Application>Microsoft Office PowerPoint</Application>
  <PresentationFormat>Diaprojekcija na zaslonu (4:3)</PresentationFormat>
  <Paragraphs>103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22" baseType="lpstr">
      <vt:lpstr>Arial Black</vt:lpstr>
      <vt:lpstr>Arial Rounded MT Bold</vt:lpstr>
      <vt:lpstr>Bookman Old Style</vt:lpstr>
      <vt:lpstr>Curlz MT</vt:lpstr>
      <vt:lpstr>Gill Sans MT</vt:lpstr>
      <vt:lpstr>Jokerman</vt:lpstr>
      <vt:lpstr>Kristen ITC</vt:lpstr>
      <vt:lpstr>Wingdings</vt:lpstr>
      <vt:lpstr>Wingdings 2</vt:lpstr>
      <vt:lpstr>Altana</vt:lpstr>
      <vt:lpstr>A THREE - DAY VISIT TO …</vt:lpstr>
      <vt:lpstr>Day 1</vt:lpstr>
      <vt:lpstr>PowerPointova predstavitev</vt:lpstr>
      <vt:lpstr>PowerPointova predstavitev</vt:lpstr>
      <vt:lpstr>Welcome party in the evening</vt:lpstr>
      <vt:lpstr>Day 2</vt:lpstr>
      <vt:lpstr>PowerPointova predstavitev</vt:lpstr>
      <vt:lpstr>PowerPointova predstavitev</vt:lpstr>
      <vt:lpstr>Day 3</vt:lpstr>
      <vt:lpstr>PowerPointova predstavitev</vt:lpstr>
      <vt:lpstr>PowerPointova predstavitev</vt:lpstr>
      <vt:lpstr>The price of three day posavje tour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POSAVJE</dc:title>
  <dc:creator>dijak</dc:creator>
  <cp:lastModifiedBy>Elena Mlakar</cp:lastModifiedBy>
  <cp:revision>47</cp:revision>
  <dcterms:created xsi:type="dcterms:W3CDTF">2012-03-19T07:56:38Z</dcterms:created>
  <dcterms:modified xsi:type="dcterms:W3CDTF">2015-05-05T18:47:04Z</dcterms:modified>
</cp:coreProperties>
</file>